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66" r:id="rId5"/>
    <p:sldId id="271" r:id="rId6"/>
    <p:sldId id="267" r:id="rId7"/>
    <p:sldId id="268" r:id="rId8"/>
    <p:sldId id="269" r:id="rId9"/>
    <p:sldId id="270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7/2/2023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7/2/2023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7/2/2023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7/2/2023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7/2/2023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7/2/2023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7/2/2023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7/2/2023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7/2/2023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7/2/2023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7/2/2023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7/2/2023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7/2/2023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Listed COMPANY STOCK DETAILS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 err="1">
                <a:solidFill>
                  <a:srgbClr val="FFFFFF"/>
                </a:solidFill>
              </a:rPr>
              <a:t>Kudheti</a:t>
            </a:r>
            <a:r>
              <a:rPr lang="en-US" sz="1800" dirty="0">
                <a:solidFill>
                  <a:srgbClr val="FFFFFF"/>
                </a:solidFill>
              </a:rPr>
              <a:t> Mounika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08704-E097-150E-FFF8-65FB0D2CF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72" y="0"/>
            <a:ext cx="1152952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B3A5CA-361A-3D42-65E7-37086F1C352B}"/>
              </a:ext>
            </a:extLst>
          </p:cNvPr>
          <p:cNvSpPr txBox="1"/>
          <p:nvPr/>
        </p:nvSpPr>
        <p:spPr>
          <a:xfrm>
            <a:off x="1296955" y="2050903"/>
            <a:ext cx="10422294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800" b="1" dirty="0">
                <a:highlight>
                  <a:srgbClr val="FFFFFF"/>
                </a:highlight>
              </a:rPr>
              <a:t>Introduction</a:t>
            </a:r>
          </a:p>
          <a:p>
            <a:pPr marL="342900" indent="-342900">
              <a:buAutoNum type="arabicPeriod"/>
            </a:pPr>
            <a:endParaRPr lang="en-US" dirty="0">
              <a:highlight>
                <a:srgbClr val="FFFFFF"/>
              </a:highlight>
            </a:endParaRPr>
          </a:p>
          <a:p>
            <a:pPr marL="342900" indent="-342900">
              <a:buAutoNum type="arabicPeriod"/>
            </a:pPr>
            <a:endParaRPr lang="en-US" dirty="0">
              <a:highlight>
                <a:srgbClr val="FFFFFF"/>
              </a:highlight>
            </a:endParaRPr>
          </a:p>
          <a:p>
            <a:pPr marL="342900" indent="-342900">
              <a:buAutoNum type="arabicPeriod"/>
            </a:pPr>
            <a:r>
              <a:rPr lang="en-US" dirty="0">
                <a:highlight>
                  <a:srgbClr val="FFFFFF"/>
                </a:highlight>
              </a:rPr>
              <a:t>The project aims to collect and organize relevant information about publicly traded stocks of the specified company, providing investors and stakeholders with accurate and up-to-date data for analysis and decision-making. </a:t>
            </a:r>
            <a:endParaRPr lang="en-IN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87085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985F0F-B9E6-BBBD-9F83-96BBFAF3A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95" y="0"/>
            <a:ext cx="1149220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E0942B-6748-CF2B-8745-3EB68A22168F}"/>
              </a:ext>
            </a:extLst>
          </p:cNvPr>
          <p:cNvSpPr txBox="1"/>
          <p:nvPr/>
        </p:nvSpPr>
        <p:spPr>
          <a:xfrm>
            <a:off x="1191986" y="1371599"/>
            <a:ext cx="10732536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200" dirty="0">
              <a:highlight>
                <a:srgbClr val="FFFFFF"/>
              </a:highlight>
            </a:endParaRPr>
          </a:p>
          <a:p>
            <a:r>
              <a:rPr lang="en-US" sz="3200" dirty="0">
                <a:solidFill>
                  <a:srgbClr val="FFFFFF"/>
                </a:solidFill>
                <a:highlight>
                  <a:srgbClr val="000000"/>
                </a:highlight>
              </a:rPr>
              <a:t>👁 </a:t>
            </a:r>
            <a:r>
              <a:rPr lang="en-US" sz="3200" u="sng" dirty="0">
                <a:solidFill>
                  <a:srgbClr val="FFFFFF"/>
                </a:solidFill>
                <a:highlight>
                  <a:srgbClr val="000000"/>
                </a:highlight>
              </a:rPr>
              <a:t>Problem</a:t>
            </a:r>
            <a:br>
              <a:rPr lang="en-US" dirty="0">
                <a:highlight>
                  <a:srgbClr val="FFFFFF"/>
                </a:highlight>
              </a:rPr>
            </a:br>
            <a:br>
              <a:rPr lang="en-US" dirty="0">
                <a:highlight>
                  <a:srgbClr val="FFFFFF"/>
                </a:highlight>
              </a:rPr>
            </a:br>
            <a:br>
              <a:rPr lang="en-US" sz="1800" dirty="0">
                <a:highlight>
                  <a:srgbClr val="FFFFFF"/>
                </a:highlight>
              </a:rPr>
            </a:br>
            <a:r>
              <a:rPr lang="en-US" sz="1800" dirty="0">
                <a:highlight>
                  <a:srgbClr val="FFFFFF"/>
                </a:highlight>
              </a:rPr>
              <a:t> </a:t>
            </a:r>
            <a:br>
              <a:rPr lang="en-US" sz="1800" dirty="0">
                <a:highlight>
                  <a:srgbClr val="FFFFFF"/>
                </a:highlight>
              </a:rPr>
            </a:br>
            <a:r>
              <a:rPr lang="en-US" sz="1800" dirty="0">
                <a:solidFill>
                  <a:srgbClr val="FFFFFF"/>
                </a:solidFill>
                <a:highlight>
                  <a:srgbClr val="000000"/>
                </a:highlight>
              </a:rPr>
              <a:t>The current problem is the lack of efficient access to reliable and comprehensive company stock details. Investors, analysts, and other stakeholders struggle to obtain accurate and up-to-date stock information </a:t>
            </a:r>
            <a:br>
              <a:rPr lang="en-US" sz="1800" dirty="0">
                <a:solidFill>
                  <a:srgbClr val="FFFFFF"/>
                </a:solidFill>
                <a:highlight>
                  <a:srgbClr val="000000"/>
                </a:highlight>
              </a:rPr>
            </a:br>
            <a:r>
              <a:rPr lang="en-US" sz="1800" dirty="0">
                <a:solidFill>
                  <a:srgbClr val="FFFFFF"/>
                </a:solidFill>
                <a:highlight>
                  <a:srgbClr val="000000"/>
                </a:highlight>
              </a:rPr>
              <a:t>for listed companies, hindering their decision making processes and portfolio management. </a:t>
            </a:r>
            <a:endParaRPr lang="en-IN" dirty="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06198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3F80A4-5AAB-FF70-C407-EAB236E46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23" y="0"/>
            <a:ext cx="1149246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8D04AD-F2E3-9838-4D87-436791181354}"/>
              </a:ext>
            </a:extLst>
          </p:cNvPr>
          <p:cNvSpPr txBox="1"/>
          <p:nvPr/>
        </p:nvSpPr>
        <p:spPr>
          <a:xfrm>
            <a:off x="1520889" y="3029158"/>
            <a:ext cx="965718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💡 Proposal: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solidFill>
                  <a:srgbClr val="FFFFFF"/>
                </a:solidFill>
              </a:rPr>
              <a:t>The project aims to develop a platform that provides detailed company stock details when users type the name of a specific company. By leveraging reliable data sources and implementing robust data retrieval and analysis mechanisms, the platform will offer accurate, real-time, and comprehensive information for efficient investment decisions, market analysis, and regulatory compliance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9114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AA339B-01C1-64D5-489A-DBBA9BF5B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65" y="0"/>
            <a:ext cx="1150153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6C54BE-41BA-C73C-0D20-4453535E263D}"/>
              </a:ext>
            </a:extLst>
          </p:cNvPr>
          <p:cNvSpPr txBox="1"/>
          <p:nvPr/>
        </p:nvSpPr>
        <p:spPr>
          <a:xfrm>
            <a:off x="1278295" y="2050903"/>
            <a:ext cx="1078618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Users: 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The platform will cater to various users, including: </a:t>
            </a: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🔍 This is for investors seeking detailed stock information to make informed investment decisions.</a:t>
            </a: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   Analysts and researchers conduct market analysis and financial research.</a:t>
            </a: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📈 Traders and portfolio managers manage their portfolios based on stock performance. </a:t>
            </a: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🕵 Regulators and compliance professionals monitor trading activities to ensure market fairness. </a:t>
            </a:r>
            <a:endParaRPr lang="en-IN" dirty="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32561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1546C5-4AA5-FFD0-678C-08BE66698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0"/>
            <a:ext cx="1151086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B1C881-9A2A-D9AD-7F3E-56E0DD327B2F}"/>
              </a:ext>
            </a:extLst>
          </p:cNvPr>
          <p:cNvSpPr txBox="1"/>
          <p:nvPr/>
        </p:nvSpPr>
        <p:spPr>
          <a:xfrm>
            <a:off x="1576874" y="2189403"/>
            <a:ext cx="9797142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FF"/>
                </a:highlight>
              </a:rPr>
              <a:t>🎯 High-Level Purpose:</a:t>
            </a:r>
          </a:p>
          <a:p>
            <a:endParaRPr lang="en-US" dirty="0">
              <a:highlight>
                <a:srgbClr val="FFFFFF"/>
              </a:highlight>
            </a:endParaRPr>
          </a:p>
          <a:p>
            <a:endParaRPr lang="en-US" dirty="0">
              <a:highlight>
                <a:srgbClr val="FFFFFF"/>
              </a:highlight>
            </a:endParaRPr>
          </a:p>
          <a:p>
            <a:r>
              <a:rPr lang="en-US" dirty="0">
                <a:highlight>
                  <a:srgbClr val="FFFFFF"/>
                </a:highlight>
              </a:rPr>
              <a:t> The high-level purpose of the project is to create a user-friendly platform that enables users to access accurate and up-to-date company stock details conveniently. By providing comprehensive information and real-time updates, the platform aims to empower users in their investment decision-making, portfolio management, and market analysis. </a:t>
            </a:r>
            <a:endParaRPr lang="en-IN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05760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46722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33</TotalTime>
  <Words>276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Franklin Gothic Book</vt:lpstr>
      <vt:lpstr>Crop</vt:lpstr>
      <vt:lpstr>Listed COMPANY STOCK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Listed COMPANY STOCK DETAILS</dc:title>
  <dc:creator>Mounika Kundheti</dc:creator>
  <cp:lastModifiedBy>Mounika Kundheti</cp:lastModifiedBy>
  <cp:revision>1</cp:revision>
  <dcterms:created xsi:type="dcterms:W3CDTF">2023-07-02T10:52:09Z</dcterms:created>
  <dcterms:modified xsi:type="dcterms:W3CDTF">2023-07-02T11:25:17Z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